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8" r:id="rId1"/>
  </p:sldMasterIdLst>
  <p:notesMasterIdLst>
    <p:notesMasterId r:id="rId4"/>
  </p:notesMasterIdLst>
  <p:handoutMasterIdLst>
    <p:handoutMasterId r:id="rId5"/>
  </p:handoutMasterIdLst>
  <p:sldIdLst>
    <p:sldId id="1052" r:id="rId2"/>
    <p:sldId id="1053" r:id="rId3"/>
  </p:sldIdLst>
  <p:sldSz cx="24384000" cy="13716000"/>
  <p:notesSz cx="6783388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43" userDrawn="1">
          <p15:clr>
            <a:srgbClr val="A4A3A4"/>
          </p15:clr>
        </p15:guide>
        <p15:guide id="2" orient="horz" pos="5953" userDrawn="1">
          <p15:clr>
            <a:srgbClr val="A4A3A4"/>
          </p15:clr>
        </p15:guide>
        <p15:guide id="3" pos="14212" userDrawn="1">
          <p15:clr>
            <a:srgbClr val="A4A3A4"/>
          </p15:clr>
        </p15:guide>
        <p15:guide id="4" pos="967" userDrawn="1">
          <p15:clr>
            <a:srgbClr val="A4A3A4"/>
          </p15:clr>
        </p15:guide>
        <p15:guide id="5" pos="8655" userDrawn="1">
          <p15:clr>
            <a:srgbClr val="A4A3A4"/>
          </p15:clr>
        </p15:guide>
        <p15:guide id="6" orient="horz" pos="6769" userDrawn="1">
          <p15:clr>
            <a:srgbClr val="A4A3A4"/>
          </p15:clr>
        </p15:guide>
        <p15:guide id="7" pos="9857" userDrawn="1">
          <p15:clr>
            <a:srgbClr val="A4A3A4"/>
          </p15:clr>
        </p15:guide>
        <p15:guide id="8" orient="horz" pos="2097" userDrawn="1">
          <p15:clr>
            <a:srgbClr val="A4A3A4"/>
          </p15:clr>
        </p15:guide>
        <p15:guide id="9" orient="horz" pos="7949" userDrawn="1">
          <p15:clr>
            <a:srgbClr val="A4A3A4"/>
          </p15:clr>
        </p15:guide>
        <p15:guide id="10" pos="9540" userDrawn="1">
          <p15:clr>
            <a:srgbClr val="A4A3A4"/>
          </p15:clr>
        </p15:guide>
        <p15:guide id="11" orient="horz" pos="4320" userDrawn="1">
          <p15:clr>
            <a:srgbClr val="A4A3A4"/>
          </p15:clr>
        </p15:guide>
        <p15:guide id="12" pos="38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99C6"/>
    <a:srgbClr val="5CBECB"/>
    <a:srgbClr val="079DB0"/>
    <a:srgbClr val="E86C3C"/>
    <a:srgbClr val="AE95C4"/>
    <a:srgbClr val="252D36"/>
    <a:srgbClr val="3BAD4B"/>
    <a:srgbClr val="FEBB00"/>
    <a:srgbClr val="5ACFDB"/>
    <a:srgbClr val="E4E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231E81-4E55-4DC5-92CF-A1ED76AF7AAB}" v="5" dt="2021-10-27T10:22:29.592"/>
    <p1510:client id="{C8BA303F-261E-4A6B-A4A3-F72B0AD0B29C}" v="4" dt="2021-10-26T13:07:27.943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76"/>
    <p:restoredTop sz="94654"/>
  </p:normalViewPr>
  <p:slideViewPr>
    <p:cSldViewPr snapToGrid="0">
      <p:cViewPr varScale="1">
        <p:scale>
          <a:sx n="55" d="100"/>
          <a:sy n="55" d="100"/>
        </p:scale>
        <p:origin x="1056" y="78"/>
      </p:cViewPr>
      <p:guideLst>
        <p:guide orient="horz" pos="6543"/>
        <p:guide orient="horz" pos="5953"/>
        <p:guide pos="14212"/>
        <p:guide pos="967"/>
        <p:guide pos="8655"/>
        <p:guide orient="horz" pos="6769"/>
        <p:guide pos="9857"/>
        <p:guide orient="horz" pos="2097"/>
        <p:guide orient="horz" pos="7949"/>
        <p:guide pos="9540"/>
        <p:guide orient="horz" pos="4320"/>
        <p:guide pos="38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5096" y="20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79930-3E06-4578-B297-DC3E5DB0CCD2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3946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350" y="9428584"/>
            <a:ext cx="293946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D4F52-8157-48AC-B33D-C8B02997A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93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2350" y="0"/>
            <a:ext cx="293946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5CA2B-BFE3-4629-84F3-2596C2C5E27B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339" y="4777194"/>
            <a:ext cx="542671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946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2350" y="9428584"/>
            <a:ext cx="293946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B50C4-5B49-49F4-87A6-E2ECDB8CBD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0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B50C4-5B49-49F4-87A6-E2ECDB8CBD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0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7C4F171-FF23-7E4E-9B11-D284D925F5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1" y="1676400"/>
            <a:ext cx="4116923" cy="216000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5CCE55B9-1D0C-FE49-94E8-3568DB76B0A3}"/>
              </a:ext>
            </a:extLst>
          </p:cNvPr>
          <p:cNvSpPr/>
          <p:nvPr userDrawn="1"/>
        </p:nvSpPr>
        <p:spPr>
          <a:xfrm>
            <a:off x="12192000" y="1080002"/>
            <a:ext cx="11150600" cy="11520000"/>
          </a:xfrm>
          <a:prstGeom prst="rect">
            <a:avLst/>
          </a:prstGeom>
          <a:noFill/>
          <a:ln>
            <a:solidFill>
              <a:srgbClr val="3BAD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39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0193E1D7-0DF6-2344-AC0F-BE6311FCA9D3}"/>
              </a:ext>
            </a:extLst>
          </p:cNvPr>
          <p:cNvSpPr/>
          <p:nvPr userDrawn="1"/>
        </p:nvSpPr>
        <p:spPr>
          <a:xfrm>
            <a:off x="1080000" y="1080002"/>
            <a:ext cx="22135600" cy="115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E1EC4D09-98D9-BA41-B932-55559B23AA4F}"/>
              </a:ext>
            </a:extLst>
          </p:cNvPr>
          <p:cNvSpPr/>
          <p:nvPr userDrawn="1"/>
        </p:nvSpPr>
        <p:spPr>
          <a:xfrm>
            <a:off x="1080000" y="1080002"/>
            <a:ext cx="22135600" cy="11520000"/>
          </a:xfrm>
          <a:prstGeom prst="rect">
            <a:avLst/>
          </a:prstGeom>
          <a:solidFill>
            <a:srgbClr val="AE9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31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246251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>
            <a:extLst>
              <a:ext uri="{FF2B5EF4-FFF2-40B4-BE49-F238E27FC236}">
                <a16:creationId xmlns:a16="http://schemas.microsoft.com/office/drawing/2014/main" id="{39A93E22-0F6E-2C40-A6F9-56AEA9BB9E7E}"/>
              </a:ext>
            </a:extLst>
          </p:cNvPr>
          <p:cNvSpPr/>
          <p:nvPr/>
        </p:nvSpPr>
        <p:spPr>
          <a:xfrm>
            <a:off x="17881600" y="0"/>
            <a:ext cx="6502400" cy="13716000"/>
          </a:xfrm>
          <a:prstGeom prst="rect">
            <a:avLst/>
          </a:prstGeom>
          <a:solidFill>
            <a:schemeClr val="tx1">
              <a:alpha val="75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4471A78-8AD8-5C45-BABA-6B40507513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600" y="964800"/>
            <a:ext cx="411692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1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9D8B64D8-2D46-214D-B7E0-6515DE0480FB}"/>
              </a:ext>
            </a:extLst>
          </p:cNvPr>
          <p:cNvSpPr/>
          <p:nvPr userDrawn="1"/>
        </p:nvSpPr>
        <p:spPr>
          <a:xfrm>
            <a:off x="13584000" y="0"/>
            <a:ext cx="10800000" cy="13716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DA6CB1D-33A4-984C-A143-8FAC99E7B8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600" y="964800"/>
            <a:ext cx="411692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18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>
            <a:extLst>
              <a:ext uri="{FF2B5EF4-FFF2-40B4-BE49-F238E27FC236}">
                <a16:creationId xmlns:a16="http://schemas.microsoft.com/office/drawing/2014/main" id="{58EA7817-EB16-1748-A8DF-6B61998C30BE}"/>
              </a:ext>
            </a:extLst>
          </p:cNvPr>
          <p:cNvSpPr/>
          <p:nvPr userDrawn="1"/>
        </p:nvSpPr>
        <p:spPr>
          <a:xfrm>
            <a:off x="0" y="0"/>
            <a:ext cx="10800000" cy="13716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1FAFD19-2F0F-9A41-9103-A6634F90C2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00" y="10413600"/>
            <a:ext cx="411692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5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DE804E65-CB3A-4041-81F2-727D65321B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9753600"/>
            <a:ext cx="4116923" cy="216000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AAEB4088-6D10-9841-8D0C-D24508947CFE}"/>
              </a:ext>
            </a:extLst>
          </p:cNvPr>
          <p:cNvSpPr/>
          <p:nvPr userDrawn="1"/>
        </p:nvSpPr>
        <p:spPr>
          <a:xfrm>
            <a:off x="1080000" y="1080002"/>
            <a:ext cx="11150600" cy="11520000"/>
          </a:xfrm>
          <a:prstGeom prst="rect">
            <a:avLst/>
          </a:prstGeom>
          <a:noFill/>
          <a:ln>
            <a:solidFill>
              <a:srgbClr val="AE9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10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A68AB215-1895-D142-977A-BA675B9144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1" y="1066800"/>
            <a:ext cx="4116923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9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47DD105-9B91-D24A-B3E1-A6D2BBBF180E}"/>
              </a:ext>
            </a:extLst>
          </p:cNvPr>
          <p:cNvSpPr/>
          <p:nvPr userDrawn="1"/>
        </p:nvSpPr>
        <p:spPr>
          <a:xfrm>
            <a:off x="1080000" y="1080002"/>
            <a:ext cx="22135600" cy="11520000"/>
          </a:xfrm>
          <a:prstGeom prst="rect">
            <a:avLst/>
          </a:prstGeom>
          <a:noFill/>
          <a:ln>
            <a:solidFill>
              <a:srgbClr val="E86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58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2D7A958C-FADC-AC4D-8CD8-54A6CDD425EA}"/>
              </a:ext>
            </a:extLst>
          </p:cNvPr>
          <p:cNvSpPr/>
          <p:nvPr userDrawn="1"/>
        </p:nvSpPr>
        <p:spPr>
          <a:xfrm>
            <a:off x="1080000" y="1080002"/>
            <a:ext cx="22135600" cy="11520000"/>
          </a:xfrm>
          <a:prstGeom prst="rect">
            <a:avLst/>
          </a:prstGeom>
          <a:noFill/>
          <a:ln>
            <a:solidFill>
              <a:srgbClr val="AE9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517CEE9-6CD6-F04F-9CE3-EB5AE614D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1" y="1676400"/>
            <a:ext cx="4116923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9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0A8FCFA-AC85-2040-9AE8-858FF2946EFC}"/>
              </a:ext>
            </a:extLst>
          </p:cNvPr>
          <p:cNvSpPr/>
          <p:nvPr userDrawn="1"/>
        </p:nvSpPr>
        <p:spPr>
          <a:xfrm>
            <a:off x="1080000" y="1080002"/>
            <a:ext cx="22135600" cy="11520000"/>
          </a:xfrm>
          <a:prstGeom prst="rect">
            <a:avLst/>
          </a:prstGeom>
          <a:noFill/>
          <a:ln>
            <a:solidFill>
              <a:srgbClr val="E86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73586F-87CA-ED42-8085-ECAA878CC9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1" y="1676400"/>
            <a:ext cx="4116923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D7EA4C9-548D-234A-A8FF-634993DB0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03C9A2-2C38-0849-ADBE-36200D44F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4EC257-89A9-3747-9FE0-EAA057572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7A8A-10C2-2A40-81F8-18AD838D74E0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B6525-4965-FD4D-963A-FAF61591B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0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38191F-95E6-F248-BDFD-88579C18D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0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24D49-2429-654C-AE8C-6C798D9E96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1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ABF96FAD-62B2-0C42-8850-C5B944EA4DF8}"/>
              </a:ext>
            </a:extLst>
          </p:cNvPr>
          <p:cNvSpPr txBox="1">
            <a:spLocks/>
          </p:cNvSpPr>
          <p:nvPr/>
        </p:nvSpPr>
        <p:spPr>
          <a:xfrm>
            <a:off x="1357409" y="1459084"/>
            <a:ext cx="11989314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de-DE" sz="5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Zertifikatsheader (Kopfzeile) gestalten</a:t>
            </a:r>
            <a:endParaRPr lang="uk-UA" sz="5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4872B2D-37D8-954C-AD64-8C291124DDF9}"/>
              </a:ext>
            </a:extLst>
          </p:cNvPr>
          <p:cNvSpPr txBox="1"/>
          <p:nvPr/>
        </p:nvSpPr>
        <p:spPr>
          <a:xfrm>
            <a:off x="1621178" y="5393474"/>
            <a:ext cx="157735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Ersetzten Sie auf der folgenden Folie das TUTOOLIO-Logo durch Ihr eigenes und verschieben Sie es beliebig innerhalb des größeren Rahmens. Speichern Sie das Logo im Rahmen folgendermaßen ab:</a:t>
            </a:r>
          </a:p>
          <a:p>
            <a:endParaRPr lang="de-DE" sz="2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Wechseln Sie zur nächsten Folie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Klicken Sie auf eine beliebige Stelle innerhalb der Folie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Drücken Sie nun gleichzeitig Strg + a (Shortcut für „alles auswählen“)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Klicken Sie die rechte Maustaste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Wählen Sie „Als Grafik speichern“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Speichern Sie die Grafik als Ihre neue Zertifikatskopfzeile ab</a:t>
            </a:r>
          </a:p>
          <a:p>
            <a:br>
              <a:rPr lang="de-DE" sz="32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</a:br>
            <a:endParaRPr lang="de-DE" sz="32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23B6C14-6CEA-4178-91A2-FC7AB027F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7612" y="6294559"/>
            <a:ext cx="11112819" cy="6302556"/>
          </a:xfrm>
          <a:prstGeom prst="rect">
            <a:avLst/>
          </a:prstGeom>
        </p:spPr>
      </p:pic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D05ABD6D-8002-4EC5-A5CE-36DC98C989E6}"/>
              </a:ext>
            </a:extLst>
          </p:cNvPr>
          <p:cNvCxnSpPr>
            <a:cxnSpLocks/>
          </p:cNvCxnSpPr>
          <p:nvPr/>
        </p:nvCxnSpPr>
        <p:spPr>
          <a:xfrm>
            <a:off x="5943600" y="10796963"/>
            <a:ext cx="5046785" cy="0"/>
          </a:xfrm>
          <a:prstGeom prst="straightConnector1">
            <a:avLst/>
          </a:prstGeom>
          <a:ln w="57150">
            <a:solidFill>
              <a:srgbClr val="AC99C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1F194C9D-2D27-4F55-A1FA-E708B70560BB}"/>
              </a:ext>
            </a:extLst>
          </p:cNvPr>
          <p:cNvCxnSpPr>
            <a:cxnSpLocks/>
          </p:cNvCxnSpPr>
          <p:nvPr/>
        </p:nvCxnSpPr>
        <p:spPr>
          <a:xfrm>
            <a:off x="4431323" y="9369637"/>
            <a:ext cx="11775831" cy="0"/>
          </a:xfrm>
          <a:prstGeom prst="straightConnector1">
            <a:avLst/>
          </a:prstGeom>
          <a:ln w="57150">
            <a:solidFill>
              <a:srgbClr val="AC99C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2E1C8C28-7514-41F4-9821-DA659CDEC101}"/>
              </a:ext>
            </a:extLst>
          </p:cNvPr>
          <p:cNvSpPr txBox="1"/>
          <p:nvPr/>
        </p:nvSpPr>
        <p:spPr>
          <a:xfrm>
            <a:off x="2268415" y="9179169"/>
            <a:ext cx="2356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Ersetzen Sie dieses Logo durch das Ihres Unternehmens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0F5C5E2-E12B-470B-9A90-E707251B4EE4}"/>
              </a:ext>
            </a:extLst>
          </p:cNvPr>
          <p:cNvSpPr txBox="1"/>
          <p:nvPr/>
        </p:nvSpPr>
        <p:spPr>
          <a:xfrm>
            <a:off x="3499336" y="10603799"/>
            <a:ext cx="2356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Der Rahmen gibt Ihnen die korrekte Größe des Headers an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A97ACE7-8735-48C1-9FDD-06A2115B9FFF}"/>
              </a:ext>
            </a:extLst>
          </p:cNvPr>
          <p:cNvSpPr/>
          <p:nvPr/>
        </p:nvSpPr>
        <p:spPr>
          <a:xfrm>
            <a:off x="2268415" y="9120494"/>
            <a:ext cx="2039816" cy="1076109"/>
          </a:xfrm>
          <a:prstGeom prst="rect">
            <a:avLst/>
          </a:prstGeom>
          <a:noFill/>
          <a:ln w="28575">
            <a:solidFill>
              <a:srgbClr val="AC99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0313756-49BE-4433-BE94-36E4E56A1397}"/>
              </a:ext>
            </a:extLst>
          </p:cNvPr>
          <p:cNvSpPr/>
          <p:nvPr/>
        </p:nvSpPr>
        <p:spPr>
          <a:xfrm>
            <a:off x="3499336" y="10504425"/>
            <a:ext cx="2307133" cy="1122077"/>
          </a:xfrm>
          <a:prstGeom prst="rect">
            <a:avLst/>
          </a:prstGeom>
          <a:noFill/>
          <a:ln w="28575">
            <a:solidFill>
              <a:srgbClr val="AC99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395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089718B-901E-4EB8-A84E-31EC7DDDF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481387"/>
            <a:ext cx="23622000" cy="675322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A389DC-408A-42B4-9B90-D5FD24DC5A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92000" y="5522308"/>
            <a:ext cx="9344189" cy="26713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79107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T29t3KRo"/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87511EC620CA74E85F37757FF6CA33E" ma:contentTypeVersion="16" ma:contentTypeDescription="Ein neues Dokument erstellen." ma:contentTypeScope="" ma:versionID="c161ff185d2792e06c44be2b64cfc13b">
  <xsd:schema xmlns:xsd="http://www.w3.org/2001/XMLSchema" xmlns:xs="http://www.w3.org/2001/XMLSchema" xmlns:p="http://schemas.microsoft.com/office/2006/metadata/properties" xmlns:ns2="a78c7d8c-8f6c-4049-870d-8decb7df8f98" xmlns:ns3="d608ca02-a4f1-46eb-bdfe-a435a91666b6" targetNamespace="http://schemas.microsoft.com/office/2006/metadata/properties" ma:root="true" ma:fieldsID="073a63ee230437f58fb477f04230a857" ns2:_="" ns3:_="">
    <xsd:import namespace="a78c7d8c-8f6c-4049-870d-8decb7df8f98"/>
    <xsd:import namespace="d608ca02-a4f1-46eb-bdfe-a435a91666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inkf_x00fc_rLead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c7d8c-8f6c-4049-870d-8decb7df8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inkf_x00fc_rLeads" ma:index="20" nillable="true" ma:displayName="Link für Leads" ma:description="Hiermit kann der Lead das Demo Paket in sein LMS einbinden, um die Einbindung zu testen. " ma:format="Hyperlink" ma:internalName="Linkf_x00fc_rLead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08ca02-a4f1-46eb-bdfe-a435a91666b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f_x00fc_rLeads xmlns="a78c7d8c-8f6c-4049-870d-8decb7df8f98">
      <Url xsi:nil="true"/>
      <Description xsi:nil="true"/>
    </Linkf_x00fc_rLeads>
  </documentManagement>
</p:properties>
</file>

<file path=customXml/itemProps1.xml><?xml version="1.0" encoding="utf-8"?>
<ds:datastoreItem xmlns:ds="http://schemas.openxmlformats.org/officeDocument/2006/customXml" ds:itemID="{5E05E281-7302-4DA8-85BB-C7C4C5FEF57C}"/>
</file>

<file path=customXml/itemProps2.xml><?xml version="1.0" encoding="utf-8"?>
<ds:datastoreItem xmlns:ds="http://schemas.openxmlformats.org/officeDocument/2006/customXml" ds:itemID="{22AC9E4B-3E86-42C2-BC40-05311E618C0C}"/>
</file>

<file path=customXml/itemProps3.xml><?xml version="1.0" encoding="utf-8"?>
<ds:datastoreItem xmlns:ds="http://schemas.openxmlformats.org/officeDocument/2006/customXml" ds:itemID="{CD83A674-F958-470B-98C8-400492CA63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</Words>
  <Application>Microsoft Office PowerPoint</Application>
  <PresentationFormat>Benutzerdefiniert</PresentationFormat>
  <Paragraphs>13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Condensed Light</vt:lpstr>
      <vt:lpstr>Benutzerdefiniertes 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2021-10-27T10:25:27Z</dcterms:created>
  <dcterms:modified xsi:type="dcterms:W3CDTF">2021-10-27T10:25:33Z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https://transformationleaderde.sharepoint.com/sites/tutoolio/Freigegebene Dokumente/03_Marketing/Marketingmaterialien/How to TUTOOLIO 2.0/Download_Dateien/Anleitung_Logo_Zertifikat</vt:lpwstr>
  </property>
  <property fmtid="{D5CDD505-2E9C-101B-9397-08002B2CF9AE}" pid="3" name="ArticulateGUID">
    <vt:lpwstr>D16E3521-ABB1-443D-AA41-0BC42F6E2DE1</vt:lpwstr>
  </property>
  <property fmtid="{D5CDD505-2E9C-101B-9397-08002B2CF9AE}" pid="4" name="ContentTypeId">
    <vt:lpwstr>0x010100387511EC620CA74E85F37757FF6CA33E</vt:lpwstr>
  </property>
</Properties>
</file>